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C15C-0A74-4BDD-BC8C-FD1B768F7DC2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256A-3E04-4306-870B-41BE31A0C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C15C-0A74-4BDD-BC8C-FD1B768F7DC2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256A-3E04-4306-870B-41BE31A0C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C15C-0A74-4BDD-BC8C-FD1B768F7DC2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256A-3E04-4306-870B-41BE31A0C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C15C-0A74-4BDD-BC8C-FD1B768F7DC2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256A-3E04-4306-870B-41BE31A0C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C15C-0A74-4BDD-BC8C-FD1B768F7DC2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256A-3E04-4306-870B-41BE31A0C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C15C-0A74-4BDD-BC8C-FD1B768F7DC2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256A-3E04-4306-870B-41BE31A0C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C15C-0A74-4BDD-BC8C-FD1B768F7DC2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256A-3E04-4306-870B-41BE31A0C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C15C-0A74-4BDD-BC8C-FD1B768F7DC2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256A-3E04-4306-870B-41BE31A0C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C15C-0A74-4BDD-BC8C-FD1B768F7DC2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256A-3E04-4306-870B-41BE31A0C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C15C-0A74-4BDD-BC8C-FD1B768F7DC2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256A-3E04-4306-870B-41BE31A0C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C15C-0A74-4BDD-BC8C-FD1B768F7DC2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256A-3E04-4306-870B-41BE31A0C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4C15C-0A74-4BDD-BC8C-FD1B768F7DC2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C256A-3E04-4306-870B-41BE31A0C4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500" dirty="0" smtClean="0"/>
              <a:t>Be Not Deceived</a:t>
            </a:r>
            <a:endParaRPr lang="en-US" sz="7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1</a:t>
            </a:r>
            <a:r>
              <a:rPr lang="en-US" sz="5000" baseline="30000" dirty="0" smtClean="0"/>
              <a:t>st</a:t>
            </a:r>
            <a:r>
              <a:rPr lang="en-US" sz="5000" dirty="0" smtClean="0"/>
              <a:t> Timothy 4:1-5</a:t>
            </a:r>
            <a:endParaRPr 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False Teachers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False teachers are wrong because they deny the Word of God</a:t>
            </a:r>
          </a:p>
          <a:p>
            <a:r>
              <a:rPr lang="en-US" dirty="0" smtClean="0"/>
              <a:t>False teachers forbid marriage</a:t>
            </a:r>
          </a:p>
          <a:p>
            <a:r>
              <a:rPr lang="en-US" dirty="0" smtClean="0"/>
              <a:t>Bible teaches marriage was created by God for humans</a:t>
            </a:r>
          </a:p>
          <a:p>
            <a:pPr lvl="1"/>
            <a:r>
              <a:rPr lang="en-US" sz="3200" dirty="0" smtClean="0"/>
              <a:t>Genesis 2:18</a:t>
            </a:r>
          </a:p>
          <a:p>
            <a:pPr lvl="1"/>
            <a:r>
              <a:rPr lang="en-US" sz="3200" dirty="0" smtClean="0"/>
              <a:t>Genesis 2:24</a:t>
            </a:r>
          </a:p>
          <a:p>
            <a:pPr lvl="1"/>
            <a:r>
              <a:rPr lang="en-US" sz="3200" dirty="0" smtClean="0"/>
              <a:t>Matthew 19:5-6</a:t>
            </a:r>
          </a:p>
          <a:p>
            <a:pPr lvl="1"/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Corinthians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False Teachers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 teachers forbid eating of certain foods</a:t>
            </a:r>
            <a:endParaRPr lang="en-US" dirty="0" smtClean="0"/>
          </a:p>
          <a:p>
            <a:r>
              <a:rPr lang="en-US" dirty="0" smtClean="0"/>
              <a:t>Bible says all foods are clean and can be eaten</a:t>
            </a:r>
          </a:p>
          <a:p>
            <a:pPr lvl="1"/>
            <a:r>
              <a:rPr lang="en-US" sz="3200" dirty="0" smtClean="0"/>
              <a:t>Mark 7:18-19,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Corinthians 10 </a:t>
            </a:r>
          </a:p>
          <a:p>
            <a:pPr lvl="1"/>
            <a:r>
              <a:rPr lang="en-US" sz="3200" dirty="0" smtClean="0"/>
              <a:t>All food is set apart by the Word of God</a:t>
            </a:r>
          </a:p>
          <a:p>
            <a:pPr lvl="1"/>
            <a:r>
              <a:rPr lang="en-US" sz="3200" dirty="0" smtClean="0"/>
              <a:t>All food is set apart by prayer</a:t>
            </a:r>
          </a:p>
          <a:p>
            <a:r>
              <a:rPr lang="en-US" dirty="0" smtClean="0"/>
              <a:t>To keep from falling away, know what the Bible says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 teachers are all around us</a:t>
            </a:r>
          </a:p>
          <a:p>
            <a:r>
              <a:rPr lang="en-US" dirty="0" smtClean="0"/>
              <a:t>False teachers are empowered by Satan</a:t>
            </a:r>
          </a:p>
          <a:p>
            <a:r>
              <a:rPr lang="en-US" dirty="0" smtClean="0"/>
              <a:t>False teachers are hypocrites and liars</a:t>
            </a:r>
          </a:p>
          <a:p>
            <a:r>
              <a:rPr lang="en-US" dirty="0" smtClean="0"/>
              <a:t>False teachers goal is to keep you away from Jesus Christ</a:t>
            </a:r>
          </a:p>
          <a:p>
            <a:r>
              <a:rPr lang="en-US" dirty="0" smtClean="0"/>
              <a:t>False teachers deny the truth of God’s Word</a:t>
            </a:r>
          </a:p>
          <a:p>
            <a:pPr algn="ctr"/>
            <a:r>
              <a:rPr lang="en-US" sz="5000" dirty="0" smtClean="0"/>
              <a:t>LOVE THE TRUTH</a:t>
            </a:r>
            <a:endParaRPr 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Timothy 4:1-5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4:1 – “Now the Spirit expressly says that in the last times some will depart from the faith by devoting themselves to deceitful spirits and the teachings of demons,”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4:2 – “through the insincerity of liars whose consciences are seared,”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Timothy 4:1-5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4:3 – “who forbid marriage and require abstinence from foods that God created to be received with thanksgiving by those who believe and know the truth.”</a:t>
            </a:r>
          </a:p>
          <a:p>
            <a:r>
              <a:rPr lang="en-US" dirty="0" smtClean="0"/>
              <a:t>4:4 – “For everything created by God is good, and nothing is to be rejected if it is received with thanksgiving,</a:t>
            </a:r>
          </a:p>
          <a:p>
            <a:r>
              <a:rPr lang="en-US" dirty="0" smtClean="0"/>
              <a:t>4:5 – “for it is made holy by the word of God and prayer.”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Will False Teachers Arise?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False teachers will arise in the later times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Holy Spirit expresses this fact</a:t>
            </a:r>
          </a:p>
          <a:p>
            <a:pPr lvl="1"/>
            <a:r>
              <a:rPr lang="en-US" sz="3200" dirty="0" smtClean="0"/>
              <a:t>Mark 13:22</a:t>
            </a:r>
          </a:p>
          <a:p>
            <a:pPr lvl="1"/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Peter 3:3-8</a:t>
            </a:r>
          </a:p>
          <a:p>
            <a:pPr lvl="1"/>
            <a:r>
              <a:rPr lang="en-US" sz="3200" dirty="0" smtClean="0"/>
              <a:t>2nd Thessalonians 2:1-12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Will False Teachers Arise?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100" dirty="0" smtClean="0"/>
              <a:t>False teachers will arise in the later times</a:t>
            </a:r>
          </a:p>
          <a:p>
            <a:r>
              <a:rPr lang="en-US" sz="4100" dirty="0" smtClean="0"/>
              <a:t>The later times</a:t>
            </a:r>
          </a:p>
          <a:p>
            <a:pPr lvl="1"/>
            <a:r>
              <a:rPr lang="en-US" sz="4100" dirty="0" smtClean="0"/>
              <a:t>These later times started at Pentecost</a:t>
            </a:r>
          </a:p>
          <a:p>
            <a:pPr lvl="1"/>
            <a:r>
              <a:rPr lang="en-US" sz="4100" dirty="0" smtClean="0"/>
              <a:t>These later times continue until Jesus’ coming again</a:t>
            </a:r>
          </a:p>
          <a:p>
            <a:pPr lvl="1"/>
            <a:r>
              <a:rPr lang="en-US" sz="4100" dirty="0" smtClean="0"/>
              <a:t>These later times were in Timothy days</a:t>
            </a:r>
          </a:p>
          <a:p>
            <a:pPr lvl="1"/>
            <a:r>
              <a:rPr lang="en-US" sz="4100" dirty="0" smtClean="0"/>
              <a:t>These later days are in our days now</a:t>
            </a:r>
          </a:p>
          <a:p>
            <a:pPr lvl="1"/>
            <a:r>
              <a:rPr lang="en-US" sz="4100" dirty="0" smtClean="0"/>
              <a:t>These later times will get worse and worse</a:t>
            </a:r>
          </a:p>
          <a:p>
            <a:r>
              <a:rPr lang="en-US" sz="4100" dirty="0" smtClean="0"/>
              <a:t>To keep from falling away, understand there are false teachers today. </a:t>
            </a:r>
            <a:endParaRPr lang="en-US" sz="41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Does The Strength Of False Teachers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False teachers’ source of strength is Satan</a:t>
            </a:r>
          </a:p>
          <a:p>
            <a:r>
              <a:rPr lang="en-US" dirty="0" smtClean="0"/>
              <a:t>Demons –fallen angels doing Satan’s work</a:t>
            </a:r>
          </a:p>
          <a:p>
            <a:r>
              <a:rPr lang="en-US" dirty="0" smtClean="0"/>
              <a:t>Satan’s goal is to deceive people</a:t>
            </a:r>
          </a:p>
          <a:p>
            <a:pPr lvl="1"/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Corinthians 11:3</a:t>
            </a:r>
          </a:p>
          <a:p>
            <a:pPr lvl="1"/>
            <a:r>
              <a:rPr lang="en-US" sz="3200" dirty="0" smtClean="0"/>
              <a:t>Matthew 16:21-23</a:t>
            </a:r>
          </a:p>
          <a:p>
            <a:pPr lvl="1"/>
            <a:r>
              <a:rPr lang="en-US" sz="3200" dirty="0" smtClean="0"/>
              <a:t>Acts 5:3</a:t>
            </a:r>
          </a:p>
          <a:p>
            <a:r>
              <a:rPr lang="en-US" dirty="0" smtClean="0"/>
              <a:t>Satan’s standard operating procedure</a:t>
            </a:r>
          </a:p>
          <a:p>
            <a:pPr lvl="1"/>
            <a:r>
              <a:rPr lang="en-US" sz="3200" dirty="0" smtClean="0"/>
              <a:t>Use demons to teach heresy </a:t>
            </a:r>
          </a:p>
          <a:p>
            <a:pPr lvl="1"/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Corinthians 11:13-15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Does The Strength Of False Teachers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False teachers’ source of strength is Satan</a:t>
            </a:r>
          </a:p>
          <a:p>
            <a:r>
              <a:rPr lang="en-US" dirty="0" smtClean="0"/>
              <a:t>To keep from falling away, understand believers are involved in spiritual warfare</a:t>
            </a:r>
          </a:p>
          <a:p>
            <a:pPr lvl="1"/>
            <a:r>
              <a:rPr lang="en-US" sz="3200" dirty="0" smtClean="0"/>
              <a:t>Ephesians 6:11-12</a:t>
            </a:r>
          </a:p>
          <a:p>
            <a:pPr lvl="1"/>
            <a:r>
              <a:rPr lang="en-US" sz="3200" dirty="0" smtClean="0"/>
              <a:t>We know the enemy</a:t>
            </a:r>
          </a:p>
          <a:p>
            <a:pPr lvl="1"/>
            <a:r>
              <a:rPr lang="en-US" sz="3200" dirty="0" smtClean="0"/>
              <a:t>We know the enemies methods – false teachers</a:t>
            </a:r>
          </a:p>
          <a:p>
            <a:pPr lvl="1"/>
            <a:r>
              <a:rPr lang="en-US" sz="3200" dirty="0" smtClean="0"/>
              <a:t>We should be prepared then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 False Teachers?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False teachers are liars and hypocrites</a:t>
            </a:r>
          </a:p>
          <a:p>
            <a:r>
              <a:rPr lang="en-US" dirty="0" smtClean="0"/>
              <a:t>Insincerity – hypocrite</a:t>
            </a:r>
          </a:p>
          <a:p>
            <a:pPr lvl="1"/>
            <a:r>
              <a:rPr lang="en-US" sz="3200" dirty="0" smtClean="0"/>
              <a:t>Play acting – pretending</a:t>
            </a:r>
          </a:p>
          <a:p>
            <a:r>
              <a:rPr lang="en-US" dirty="0" smtClean="0"/>
              <a:t>These people are false </a:t>
            </a:r>
            <a:r>
              <a:rPr lang="en-US" smtClean="0"/>
              <a:t>teachers were </a:t>
            </a:r>
            <a:r>
              <a:rPr lang="en-US" dirty="0" smtClean="0"/>
              <a:t>liars and hypocrites because they have seared consciences. </a:t>
            </a:r>
          </a:p>
          <a:p>
            <a:pPr lvl="1"/>
            <a:r>
              <a:rPr lang="en-US" sz="3200" dirty="0" smtClean="0"/>
              <a:t>Seared – to brand – make hard and have no feeling</a:t>
            </a:r>
            <a:endParaRPr lang="en-US" sz="3200" dirty="0" smtClean="0"/>
          </a:p>
          <a:p>
            <a:r>
              <a:rPr lang="en-US" dirty="0" smtClean="0"/>
              <a:t>To keep from falling away, protect your mind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False Teachers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False teachers lead people away from the Christian faith.</a:t>
            </a:r>
          </a:p>
          <a:p>
            <a:r>
              <a:rPr lang="en-US" dirty="0" smtClean="0"/>
              <a:t>Depart – negative of stand in the middle of</a:t>
            </a:r>
          </a:p>
          <a:p>
            <a:pPr lvl="1"/>
            <a:r>
              <a:rPr lang="en-US" sz="3200" dirty="0" smtClean="0"/>
              <a:t>Stand far away from</a:t>
            </a:r>
          </a:p>
          <a:p>
            <a:r>
              <a:rPr lang="en-US" dirty="0" smtClean="0"/>
              <a:t>To keep from falling away, persevere in the truth of the Christian faith.</a:t>
            </a:r>
          </a:p>
          <a:p>
            <a:pPr lvl="1"/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John 2:19</a:t>
            </a:r>
          </a:p>
          <a:p>
            <a:pPr lvl="1"/>
            <a:r>
              <a:rPr lang="en-US" sz="3200" dirty="0" smtClean="0"/>
              <a:t>Perseverance proves genuine, true faith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564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Be Not Deceived</vt:lpstr>
      <vt:lpstr>1st Timothy 4:1-5</vt:lpstr>
      <vt:lpstr>1st Timothy 4:1-5</vt:lpstr>
      <vt:lpstr>When Will False Teachers Arise?</vt:lpstr>
      <vt:lpstr>When Will False Teachers Arise?</vt:lpstr>
      <vt:lpstr>Where Does The Strength Of False Teachers Come From?</vt:lpstr>
      <vt:lpstr>Where Does The Strength Of False Teachers Come From?</vt:lpstr>
      <vt:lpstr>Who Are The False Teachers?</vt:lpstr>
      <vt:lpstr>What Do False Teachers Do?</vt:lpstr>
      <vt:lpstr>Why Are False Teachers Wrong?</vt:lpstr>
      <vt:lpstr>Why Are False Teachers Wrong?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Not Deceived</dc:title>
  <dc:creator>Eddie</dc:creator>
  <cp:lastModifiedBy>Eddie</cp:lastModifiedBy>
  <cp:revision>6</cp:revision>
  <dcterms:created xsi:type="dcterms:W3CDTF">2014-10-04T14:09:04Z</dcterms:created>
  <dcterms:modified xsi:type="dcterms:W3CDTF">2014-10-04T15:01:11Z</dcterms:modified>
</cp:coreProperties>
</file>